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</p:sldIdLst>
  <p:sldSz cx="9144000" cy="51435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9525" cap="flat">
              <a:solidFill>
                <a:srgbClr val="9E9E9E"/>
              </a:solidFill>
              <a:prstDash val="solid"/>
              <a:round/>
            </a:ln>
          </a:left>
          <a:right>
            <a:ln w="9525" cap="flat">
              <a:solidFill>
                <a:srgbClr val="9E9E9E"/>
              </a:solidFill>
              <a:prstDash val="solid"/>
              <a:round/>
            </a:ln>
          </a:right>
          <a:top>
            <a:ln w="9525" cap="flat">
              <a:solidFill>
                <a:srgbClr val="9E9E9E"/>
              </a:solidFill>
              <a:prstDash val="solid"/>
              <a:round/>
            </a:ln>
          </a:top>
          <a:bottom>
            <a:ln w="9525" cap="flat">
              <a:solidFill>
                <a:srgbClr val="9E9E9E"/>
              </a:solidFill>
              <a:prstDash val="solid"/>
              <a:round/>
            </a:ln>
          </a:bottom>
          <a:insideH>
            <a:ln w="9525" cap="flat">
              <a:solidFill>
                <a:srgbClr val="9E9E9E"/>
              </a:solidFill>
              <a:prstDash val="solid"/>
              <a:round/>
            </a:ln>
          </a:insideH>
          <a:insideV>
            <a:ln w="9525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9525" cap="flat">
              <a:solidFill>
                <a:srgbClr val="9E9E9E"/>
              </a:solidFill>
              <a:prstDash val="solid"/>
              <a:round/>
            </a:ln>
          </a:left>
          <a:right>
            <a:ln w="9525" cap="flat">
              <a:solidFill>
                <a:srgbClr val="9E9E9E"/>
              </a:solidFill>
              <a:prstDash val="solid"/>
              <a:round/>
            </a:ln>
          </a:right>
          <a:top>
            <a:ln w="9525" cap="flat">
              <a:solidFill>
                <a:srgbClr val="9E9E9E"/>
              </a:solidFill>
              <a:prstDash val="solid"/>
              <a:round/>
            </a:ln>
          </a:top>
          <a:bottom>
            <a:ln w="9525" cap="flat">
              <a:solidFill>
                <a:srgbClr val="9E9E9E"/>
              </a:solidFill>
              <a:prstDash val="solid"/>
              <a:round/>
            </a:ln>
          </a:bottom>
          <a:insideH>
            <a:ln w="9525" cap="flat">
              <a:solidFill>
                <a:srgbClr val="9E9E9E"/>
              </a:solidFill>
              <a:prstDash val="solid"/>
              <a:round/>
            </a:ln>
          </a:insideH>
          <a:insideV>
            <a:ln w="9525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9525" cap="flat">
              <a:solidFill>
                <a:srgbClr val="9E9E9E"/>
              </a:solidFill>
              <a:prstDash val="solid"/>
              <a:round/>
            </a:ln>
          </a:left>
          <a:right>
            <a:ln w="9525" cap="flat">
              <a:solidFill>
                <a:srgbClr val="9E9E9E"/>
              </a:solidFill>
              <a:prstDash val="solid"/>
              <a:round/>
            </a:ln>
          </a:right>
          <a:top>
            <a:ln w="9525" cap="flat">
              <a:solidFill>
                <a:srgbClr val="9E9E9E"/>
              </a:solidFill>
              <a:prstDash val="solid"/>
              <a:round/>
            </a:ln>
          </a:top>
          <a:bottom>
            <a:ln w="9525" cap="flat">
              <a:solidFill>
                <a:srgbClr val="9E9E9E"/>
              </a:solidFill>
              <a:prstDash val="solid"/>
              <a:round/>
            </a:ln>
          </a:bottom>
          <a:insideH>
            <a:ln w="9525" cap="flat">
              <a:solidFill>
                <a:srgbClr val="9E9E9E"/>
              </a:solidFill>
              <a:prstDash val="solid"/>
              <a:round/>
            </a:ln>
          </a:insideH>
          <a:insideV>
            <a:ln w="9525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9525" cap="flat">
              <a:solidFill>
                <a:srgbClr val="9E9E9E"/>
              </a:solidFill>
              <a:prstDash val="solid"/>
              <a:round/>
            </a:ln>
          </a:left>
          <a:right>
            <a:ln w="9525" cap="flat">
              <a:solidFill>
                <a:srgbClr val="9E9E9E"/>
              </a:solidFill>
              <a:prstDash val="solid"/>
              <a:round/>
            </a:ln>
          </a:right>
          <a:top>
            <a:ln w="9525" cap="flat">
              <a:solidFill>
                <a:srgbClr val="9E9E9E"/>
              </a:solidFill>
              <a:prstDash val="solid"/>
              <a:round/>
            </a:ln>
          </a:top>
          <a:bottom>
            <a:ln w="9525" cap="flat">
              <a:solidFill>
                <a:srgbClr val="9E9E9E"/>
              </a:solidFill>
              <a:prstDash val="solid"/>
              <a:round/>
            </a:ln>
          </a:bottom>
          <a:insideH>
            <a:ln w="9525" cap="flat">
              <a:solidFill>
                <a:srgbClr val="9E9E9E"/>
              </a:solidFill>
              <a:prstDash val="solid"/>
              <a:round/>
            </a:ln>
          </a:insideH>
          <a:insideV>
            <a:ln w="9525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E2CD"/>
          </a:solidFill>
        </a:fill>
      </a:tcStyle>
    </a:wholeTbl>
    <a:band2H>
      <a:tcTxStyle b="def" i="def"/>
      <a:tcStyle>
        <a:tcBdr/>
        <a:fill>
          <a:solidFill>
            <a:srgbClr val="FF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5DBDE"/>
          </a:solidFill>
        </a:fill>
      </a:tcStyle>
    </a:wholeTbl>
    <a:band2H>
      <a:tcTxStyle b="def" i="def"/>
      <a:tcStyle>
        <a:tcBdr/>
        <a:fill>
          <a:solidFill>
            <a:srgbClr val="EBEEE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8FFCD"/>
          </a:solidFill>
        </a:fill>
      </a:tcStyle>
    </a:wholeTbl>
    <a:band2H>
      <a:tcTxStyle b="def" i="def"/>
      <a:tcStyle>
        <a:tcBdr/>
        <a:fill>
          <a:solidFill>
            <a:srgbClr val="FCFF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00" name="Shape 10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400">
        <a:latin typeface="+mn-lt"/>
        <a:ea typeface="+mn-ea"/>
        <a:cs typeface="+mn-cs"/>
        <a:sym typeface="Arial"/>
      </a:defRPr>
    </a:lvl1pPr>
    <a:lvl2pPr indent="228600" latinLnBrk="0">
      <a:defRPr sz="1400">
        <a:latin typeface="+mn-lt"/>
        <a:ea typeface="+mn-ea"/>
        <a:cs typeface="+mn-cs"/>
        <a:sym typeface="Arial"/>
      </a:defRPr>
    </a:lvl2pPr>
    <a:lvl3pPr indent="457200" latinLnBrk="0">
      <a:defRPr sz="1400">
        <a:latin typeface="+mn-lt"/>
        <a:ea typeface="+mn-ea"/>
        <a:cs typeface="+mn-cs"/>
        <a:sym typeface="Arial"/>
      </a:defRPr>
    </a:lvl3pPr>
    <a:lvl4pPr indent="685800" latinLnBrk="0">
      <a:defRPr sz="1400">
        <a:latin typeface="+mn-lt"/>
        <a:ea typeface="+mn-ea"/>
        <a:cs typeface="+mn-cs"/>
        <a:sym typeface="Arial"/>
      </a:defRPr>
    </a:lvl4pPr>
    <a:lvl5pPr indent="914400" latinLnBrk="0">
      <a:defRPr sz="1400">
        <a:latin typeface="+mn-lt"/>
        <a:ea typeface="+mn-ea"/>
        <a:cs typeface="+mn-cs"/>
        <a:sym typeface="Arial"/>
      </a:defRPr>
    </a:lvl5pPr>
    <a:lvl6pPr indent="1143000" latinLnBrk="0">
      <a:defRPr sz="1400">
        <a:latin typeface="+mn-lt"/>
        <a:ea typeface="+mn-ea"/>
        <a:cs typeface="+mn-cs"/>
        <a:sym typeface="Arial"/>
      </a:defRPr>
    </a:lvl6pPr>
    <a:lvl7pPr indent="1371600" latinLnBrk="0">
      <a:defRPr sz="1400">
        <a:latin typeface="+mn-lt"/>
        <a:ea typeface="+mn-ea"/>
        <a:cs typeface="+mn-cs"/>
        <a:sym typeface="Arial"/>
      </a:defRPr>
    </a:lvl7pPr>
    <a:lvl8pPr indent="1600200" latinLnBrk="0">
      <a:defRPr sz="1400">
        <a:latin typeface="+mn-lt"/>
        <a:ea typeface="+mn-ea"/>
        <a:cs typeface="+mn-cs"/>
        <a:sym typeface="Arial"/>
      </a:defRPr>
    </a:lvl8pPr>
    <a:lvl9pPr indent="1828800" latinLnBrk="0">
      <a:defRPr sz="1400">
        <a:latin typeface="+mn-lt"/>
        <a:ea typeface="+mn-ea"/>
        <a:cs typeface="+mn-cs"/>
        <a:sym typeface="Arial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заголовка"/>
          <p:cNvSpPr txBox="1"/>
          <p:nvPr>
            <p:ph type="title"/>
          </p:nvPr>
        </p:nvSpPr>
        <p:spPr>
          <a:xfrm>
            <a:off x="311708" y="744574"/>
            <a:ext cx="8520601" cy="2052601"/>
          </a:xfrm>
          <a:prstGeom prst="rect">
            <a:avLst/>
          </a:prstGeom>
        </p:spPr>
        <p:txBody>
          <a:bodyPr anchor="b"/>
          <a:lstStyle>
            <a:lvl1pPr algn="ctr">
              <a:defRPr sz="5200"/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12" name="Уровень текста 1…"/>
          <p:cNvSpPr txBox="1"/>
          <p:nvPr>
            <p:ph type="body" sz="quarter" idx="1"/>
          </p:nvPr>
        </p:nvSpPr>
        <p:spPr>
          <a:xfrm>
            <a:off x="311699" y="2834125"/>
            <a:ext cx="8520602" cy="7926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342900" indent="-228600" algn="ctr">
              <a:lnSpc>
                <a:spcPct val="100000"/>
              </a:lnSpc>
              <a:buClrTx/>
              <a:buSzTx/>
              <a:buFontTx/>
              <a:buNone/>
              <a:defRPr sz="2800"/>
            </a:lvl1pPr>
            <a:lvl2pPr marL="342900" indent="254000" algn="ctr">
              <a:lnSpc>
                <a:spcPct val="100000"/>
              </a:lnSpc>
              <a:buClrTx/>
              <a:buSzTx/>
              <a:buFontTx/>
              <a:buNone/>
              <a:defRPr sz="2800"/>
            </a:lvl2pPr>
            <a:lvl3pPr marL="342900" indent="711200" algn="ctr">
              <a:lnSpc>
                <a:spcPct val="100000"/>
              </a:lnSpc>
              <a:buClrTx/>
              <a:buSzTx/>
              <a:buFontTx/>
              <a:buNone/>
              <a:defRPr sz="2800"/>
            </a:lvl3pPr>
            <a:lvl4pPr marL="342900" indent="1168400" algn="ctr">
              <a:lnSpc>
                <a:spcPct val="100000"/>
              </a:lnSpc>
              <a:buClrTx/>
              <a:buSzTx/>
              <a:buFontTx/>
              <a:buNone/>
              <a:defRPr sz="2800"/>
            </a:lvl4pPr>
            <a:lvl5pPr marL="342900" indent="1625600" algn="ctr">
              <a:lnSpc>
                <a:spcPct val="100000"/>
              </a:lnSpc>
              <a:buClrTx/>
              <a:buSzTx/>
              <a:buFontTx/>
              <a:buNone/>
              <a:defRPr sz="2800"/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3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Фото (3 шт.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Песчаная тропа между двух холмов, ведущая к океану"/>
          <p:cNvSpPr/>
          <p:nvPr>
            <p:ph type="pic" sz="quarter" idx="21"/>
          </p:nvPr>
        </p:nvSpPr>
        <p:spPr>
          <a:xfrm>
            <a:off x="5737621" y="2643187"/>
            <a:ext cx="3121820" cy="2081213"/>
          </a:xfrm>
          <a:prstGeom prst="rect">
            <a:avLst/>
          </a:prstGeom>
        </p:spPr>
        <p:txBody>
          <a:bodyPr lIns="91439" tIns="45719" rIns="91439" bIns="45719"/>
          <a:lstStyle/>
          <a:p>
            <a:pPr/>
          </a:p>
        </p:txBody>
      </p:sp>
      <p:sp>
        <p:nvSpPr>
          <p:cNvPr id="91" name="Цапля, низко летящая над пляжем с коротким забором на переднем плане"/>
          <p:cNvSpPr/>
          <p:nvPr>
            <p:ph type="pic" sz="quarter" idx="22"/>
          </p:nvPr>
        </p:nvSpPr>
        <p:spPr>
          <a:xfrm>
            <a:off x="5910262" y="323850"/>
            <a:ext cx="2776538" cy="2776538"/>
          </a:xfrm>
          <a:prstGeom prst="rect">
            <a:avLst/>
          </a:prstGeom>
        </p:spPr>
        <p:txBody>
          <a:bodyPr lIns="91439" tIns="45719" rIns="91439" bIns="45719"/>
          <a:lstStyle/>
          <a:p>
            <a:pPr/>
          </a:p>
        </p:txBody>
      </p:sp>
      <p:sp>
        <p:nvSpPr>
          <p:cNvPr id="92" name="Вид на пляж и море с песчаной дюны, покрытой травой"/>
          <p:cNvSpPr/>
          <p:nvPr>
            <p:ph type="pic" idx="23"/>
          </p:nvPr>
        </p:nvSpPr>
        <p:spPr>
          <a:xfrm>
            <a:off x="-371475" y="423862"/>
            <a:ext cx="6450807" cy="4300538"/>
          </a:xfrm>
          <a:prstGeom prst="rect">
            <a:avLst/>
          </a:prstGeom>
        </p:spPr>
        <p:txBody>
          <a:bodyPr lIns="91439" tIns="45719" rIns="91439" bIns="45719"/>
          <a:lstStyle/>
          <a:p>
            <a:pPr/>
          </a:p>
        </p:txBody>
      </p:sp>
      <p:sp>
        <p:nvSpPr>
          <p:cNvPr id="93" name="Номер слайда"/>
          <p:cNvSpPr txBox="1"/>
          <p:nvPr>
            <p:ph type="sldNum" sz="quarter" idx="2"/>
          </p:nvPr>
        </p:nvSpPr>
        <p:spPr>
          <a:xfrm>
            <a:off x="4480667" y="4905375"/>
            <a:ext cx="177903" cy="174486"/>
          </a:xfrm>
          <a:prstGeom prst="rect">
            <a:avLst/>
          </a:prstGeom>
        </p:spPr>
        <p:txBody>
          <a:bodyPr lIns="19050" tIns="19050" rIns="19050" bIns="19050" anchor="t"/>
          <a:lstStyle>
            <a:lvl1pPr algn="ctr" defTabSz="309562">
              <a:defRPr sz="9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_AND_TWO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Текст заголовка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Текст заголовка</a:t>
            </a:r>
          </a:p>
        </p:txBody>
      </p:sp>
      <p:sp>
        <p:nvSpPr>
          <p:cNvPr id="21" name="Уровень текста 1…"/>
          <p:cNvSpPr txBox="1"/>
          <p:nvPr>
            <p:ph type="body" sz="half" idx="1"/>
          </p:nvPr>
        </p:nvSpPr>
        <p:spPr>
          <a:xfrm>
            <a:off x="311699" y="1152475"/>
            <a:ext cx="3999902" cy="3416400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indent="-317500">
              <a:buSzPts val="1400"/>
              <a:defRPr sz="1400"/>
            </a:lvl1pPr>
            <a:lvl2pPr marL="965200" indent="-355600">
              <a:buSzPts val="1400"/>
              <a:defRPr sz="1400"/>
            </a:lvl2pPr>
            <a:lvl3pPr marL="1422400" indent="-355600">
              <a:buSzPts val="1400"/>
              <a:defRPr sz="1400"/>
            </a:lvl3pPr>
            <a:lvl4pPr marL="1879600" indent="-355600">
              <a:buSzPts val="1400"/>
              <a:defRPr sz="1400"/>
            </a:lvl4pPr>
            <a:lvl5pPr marL="2336800" indent="-355600">
              <a:buSzPts val="1400"/>
              <a:defRPr sz="1400"/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2" name="Google Shape;68;p17"/>
          <p:cNvSpPr txBox="1"/>
          <p:nvPr>
            <p:ph type="body" sz="half" idx="21"/>
          </p:nvPr>
        </p:nvSpPr>
        <p:spPr>
          <a:xfrm>
            <a:off x="4832399" y="1152475"/>
            <a:ext cx="3999902" cy="34164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indent="-317500">
              <a:buSzPts val="1400"/>
              <a:defRPr sz="1400"/>
            </a:pPr>
          </a:p>
        </p:txBody>
      </p:sp>
      <p:sp>
        <p:nvSpPr>
          <p:cNvPr id="23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Текст заголовка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Текст заголовка</a:t>
            </a:r>
          </a:p>
        </p:txBody>
      </p:sp>
      <p:sp>
        <p:nvSpPr>
          <p:cNvPr id="31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ONE_COLUM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Текст заголовка"/>
          <p:cNvSpPr txBox="1"/>
          <p:nvPr>
            <p:ph type="title"/>
          </p:nvPr>
        </p:nvSpPr>
        <p:spPr>
          <a:xfrm>
            <a:off x="311699" y="555600"/>
            <a:ext cx="2808001" cy="7557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39" name="Уровень текста 1…"/>
          <p:cNvSpPr txBox="1"/>
          <p:nvPr>
            <p:ph type="body" sz="quarter" idx="1"/>
          </p:nvPr>
        </p:nvSpPr>
        <p:spPr>
          <a:xfrm>
            <a:off x="311699" y="1389599"/>
            <a:ext cx="2808001" cy="31794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indent="-304800">
              <a:buSzPts val="1200"/>
              <a:defRPr sz="1200"/>
            </a:lvl1pPr>
            <a:lvl2pPr marL="914400" indent="-304800">
              <a:buSzPts val="1200"/>
              <a:defRPr sz="1200"/>
            </a:lvl2pPr>
            <a:lvl3pPr marL="1371600" indent="-304800">
              <a:buSzPts val="1200"/>
              <a:defRPr sz="1200"/>
            </a:lvl3pPr>
            <a:lvl4pPr marL="1828800" indent="-304800">
              <a:buSzPts val="1200"/>
              <a:defRPr sz="1200"/>
            </a:lvl4pPr>
            <a:lvl5pPr marL="2286000" indent="-304800">
              <a:buSzPts val="1200"/>
              <a:defRPr sz="1200"/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0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MAIN_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Текст заголовка"/>
          <p:cNvSpPr txBox="1"/>
          <p:nvPr>
            <p:ph type="title"/>
          </p:nvPr>
        </p:nvSpPr>
        <p:spPr>
          <a:xfrm>
            <a:off x="490250" y="450149"/>
            <a:ext cx="6367801" cy="4090801"/>
          </a:xfrm>
          <a:prstGeom prst="rect">
            <a:avLst/>
          </a:prstGeom>
        </p:spPr>
        <p:txBody>
          <a:bodyPr anchor="ctr"/>
          <a:lstStyle>
            <a:lvl1pPr>
              <a:defRPr sz="4800"/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48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_TITLE_AND_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81;p21"/>
          <p:cNvSpPr/>
          <p:nvPr/>
        </p:nvSpPr>
        <p:spPr>
          <a:xfrm>
            <a:off x="4572000" y="-125"/>
            <a:ext cx="4572000" cy="5143501"/>
          </a:xfrm>
          <a:prstGeom prst="rect">
            <a:avLst/>
          </a:prstGeom>
          <a:solidFill>
            <a:srgbClr val="EEEEEE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6" name="Текст заголовка"/>
          <p:cNvSpPr txBox="1"/>
          <p:nvPr>
            <p:ph type="title"/>
          </p:nvPr>
        </p:nvSpPr>
        <p:spPr>
          <a:xfrm>
            <a:off x="265500" y="1233175"/>
            <a:ext cx="4045200" cy="1482301"/>
          </a:xfrm>
          <a:prstGeom prst="rect">
            <a:avLst/>
          </a:prstGeom>
        </p:spPr>
        <p:txBody>
          <a:bodyPr anchor="b"/>
          <a:lstStyle>
            <a:lvl1pPr algn="ctr">
              <a:defRPr sz="4200"/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57" name="Уровень текста 1…"/>
          <p:cNvSpPr txBox="1"/>
          <p:nvPr>
            <p:ph type="body" sz="quarter" idx="1"/>
          </p:nvPr>
        </p:nvSpPr>
        <p:spPr>
          <a:xfrm>
            <a:off x="265500" y="2803075"/>
            <a:ext cx="4045200" cy="12351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342900" indent="-228600" algn="ctr">
              <a:lnSpc>
                <a:spcPct val="100000"/>
              </a:lnSpc>
              <a:buClrTx/>
              <a:buSzTx/>
              <a:buFontTx/>
              <a:buNone/>
              <a:defRPr sz="2100"/>
            </a:lvl1pPr>
            <a:lvl2pPr marL="342900" indent="254000" algn="ctr">
              <a:lnSpc>
                <a:spcPct val="100000"/>
              </a:lnSpc>
              <a:buClrTx/>
              <a:buSzTx/>
              <a:buFontTx/>
              <a:buNone/>
              <a:defRPr sz="2100"/>
            </a:lvl2pPr>
            <a:lvl3pPr marL="342900" indent="711200" algn="ctr">
              <a:lnSpc>
                <a:spcPct val="100000"/>
              </a:lnSpc>
              <a:buClrTx/>
              <a:buSzTx/>
              <a:buFontTx/>
              <a:buNone/>
              <a:defRPr sz="2100"/>
            </a:lvl3pPr>
            <a:lvl4pPr marL="342900" indent="1168400" algn="ctr">
              <a:lnSpc>
                <a:spcPct val="100000"/>
              </a:lnSpc>
              <a:buClrTx/>
              <a:buSzTx/>
              <a:buFontTx/>
              <a:buNone/>
              <a:defRPr sz="2100"/>
            </a:lvl4pPr>
            <a:lvl5pPr marL="342900" indent="1625600" algn="ctr">
              <a:lnSpc>
                <a:spcPct val="100000"/>
              </a:lnSpc>
              <a:buClrTx/>
              <a:buSzTx/>
              <a:buFontTx/>
              <a:buNone/>
              <a:defRPr sz="2100"/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8" name="Google Shape;84;p21"/>
          <p:cNvSpPr txBox="1"/>
          <p:nvPr>
            <p:ph type="body" sz="half" idx="21"/>
          </p:nvPr>
        </p:nvSpPr>
        <p:spPr>
          <a:xfrm>
            <a:off x="4939500" y="724074"/>
            <a:ext cx="3837000" cy="3695102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/>
          <a:p>
            <a:pPr/>
          </a:p>
        </p:txBody>
      </p:sp>
      <p:sp>
        <p:nvSpPr>
          <p:cNvPr id="59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APTION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Уровень текста 1…"/>
          <p:cNvSpPr txBox="1"/>
          <p:nvPr>
            <p:ph type="body" sz="quarter" idx="1"/>
          </p:nvPr>
        </p:nvSpPr>
        <p:spPr>
          <a:xfrm>
            <a:off x="311699" y="4230575"/>
            <a:ext cx="5998802" cy="605101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>
            <a:lvl1pPr marL="228600" indent="0">
              <a:lnSpc>
                <a:spcPct val="100000"/>
              </a:lnSpc>
              <a:buClrTx/>
              <a:buSzTx/>
              <a:buFontTx/>
              <a:buNone/>
            </a:lvl1pPr>
            <a:lvl2pPr>
              <a:lnSpc>
                <a:spcPct val="100000"/>
              </a:lnSpc>
              <a:buClrTx/>
              <a:buFontTx/>
            </a:lvl2pPr>
            <a:lvl3pPr>
              <a:lnSpc>
                <a:spcPct val="100000"/>
              </a:lnSpc>
              <a:buClrTx/>
              <a:buFontTx/>
            </a:lvl3pPr>
            <a:lvl4pPr>
              <a:lnSpc>
                <a:spcPct val="100000"/>
              </a:lnSpc>
              <a:buClrTx/>
              <a:buFontTx/>
            </a:lvl4pPr>
            <a:lvl5pPr>
              <a:lnSpc>
                <a:spcPct val="100000"/>
              </a:lnSpc>
              <a:buClrTx/>
              <a:buFontTx/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67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IG_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xx%"/>
          <p:cNvSpPr txBox="1"/>
          <p:nvPr>
            <p:ph type="title" hasCustomPrompt="1"/>
          </p:nvPr>
        </p:nvSpPr>
        <p:spPr>
          <a:xfrm>
            <a:off x="311699" y="1106125"/>
            <a:ext cx="8520602" cy="19635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pPr/>
            <a:r>
              <a:t>xx%</a:t>
            </a:r>
          </a:p>
        </p:txBody>
      </p:sp>
      <p:sp>
        <p:nvSpPr>
          <p:cNvPr id="75" name="Уровень текста 1…"/>
          <p:cNvSpPr txBox="1"/>
          <p:nvPr>
            <p:ph type="body" sz="half" idx="1"/>
          </p:nvPr>
        </p:nvSpPr>
        <p:spPr>
          <a:xfrm>
            <a:off x="311699" y="3152225"/>
            <a:ext cx="8520602" cy="1300800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ctr"/>
            <a:lvl2pPr algn="ctr"/>
            <a:lvl3pPr algn="ctr"/>
            <a:lvl4pPr algn="ctr"/>
            <a:lvl5pPr algn="ctr"/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6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заголовка"/>
          <p:cNvSpPr txBox="1"/>
          <p:nvPr>
            <p:ph type="title"/>
          </p:nvPr>
        </p:nvSpPr>
        <p:spPr>
          <a:xfrm>
            <a:off x="311699" y="445025"/>
            <a:ext cx="8520602" cy="572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normAutofit fontScale="100000" lnSpcReduction="0"/>
          </a:bodyPr>
          <a:lstStyle/>
          <a:p>
            <a:pPr/>
            <a:r>
              <a:t>Текст заголовка</a:t>
            </a:r>
          </a:p>
        </p:txBody>
      </p:sp>
      <p:sp>
        <p:nvSpPr>
          <p:cNvPr id="3" name="Уровень текста 1…"/>
          <p:cNvSpPr txBox="1"/>
          <p:nvPr>
            <p:ph type="body" idx="1"/>
          </p:nvPr>
        </p:nvSpPr>
        <p:spPr>
          <a:xfrm>
            <a:off x="457200" y="1200150"/>
            <a:ext cx="8229600" cy="39433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/>
          <a:lstStyle/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 txBox="1"/>
          <p:nvPr>
            <p:ph type="sldNum" sz="quarter" idx="2"/>
          </p:nvPr>
        </p:nvSpPr>
        <p:spPr>
          <a:xfrm>
            <a:off x="8684345" y="4700819"/>
            <a:ext cx="336813" cy="318396"/>
          </a:xfrm>
          <a:prstGeom prst="rect">
            <a:avLst/>
          </a:prstGeom>
          <a:ln w="12700">
            <a:miter lim="400000"/>
          </a:ln>
        </p:spPr>
        <p:txBody>
          <a:bodyPr wrap="none" lIns="91424" tIns="91424" rIns="91424" bIns="91424" anchor="ctr">
            <a:spAutoFit/>
          </a:bodyPr>
          <a:lstStyle>
            <a:lvl1pPr algn="r">
              <a:defRPr sz="1000">
                <a:solidFill>
                  <a:schemeClr val="accent2">
                    <a:lumOff val="21764"/>
                  </a:schemeClr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9pPr>
    </p:titleStyle>
    <p:bodyStyle>
      <a:lvl1pPr marL="457200" marR="0" indent="-342900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●"/>
        <a:tabLst/>
        <a:defRPr b="0" baseline="0" cap="none" i="0" spc="0" strike="noStrike" sz="1800" u="none"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1pPr>
      <a:lvl2pPr marL="10051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○"/>
        <a:tabLst/>
        <a:defRPr b="0" baseline="0" cap="none" i="0" spc="0" strike="noStrike" sz="1800" u="none"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2pPr>
      <a:lvl3pPr marL="14623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■"/>
        <a:tabLst/>
        <a:defRPr b="0" baseline="0" cap="none" i="0" spc="0" strike="noStrike" sz="1800" u="none"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3pPr>
      <a:lvl4pPr marL="19195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●"/>
        <a:tabLst/>
        <a:defRPr b="0" baseline="0" cap="none" i="0" spc="0" strike="noStrike" sz="1800" u="none"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4pPr>
      <a:lvl5pPr marL="23767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○"/>
        <a:tabLst/>
        <a:defRPr b="0" baseline="0" cap="none" i="0" spc="0" strike="noStrike" sz="1800" u="none"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5pPr>
      <a:lvl6pPr marL="28339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■"/>
        <a:tabLst/>
        <a:defRPr b="0" baseline="0" cap="none" i="0" spc="0" strike="noStrike" sz="1800" u="none"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6pPr>
      <a:lvl7pPr marL="32911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●"/>
        <a:tabLst/>
        <a:defRPr b="0" baseline="0" cap="none" i="0" spc="0" strike="noStrike" sz="1800" u="none"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7pPr>
      <a:lvl8pPr marL="37483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○"/>
        <a:tabLst/>
        <a:defRPr b="0" baseline="0" cap="none" i="0" spc="0" strike="noStrike" sz="1800" u="none"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8pPr>
      <a:lvl9pPr marL="42055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■"/>
        <a:tabLst/>
        <a:defRPr b="0" baseline="0" cap="none" i="0" spc="0" strike="noStrike" sz="1800" u="none"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1.jpeg"/><Relationship Id="rId4" Type="http://schemas.openxmlformats.org/officeDocument/2006/relationships/image" Target="../media/image2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6" Type="http://schemas.openxmlformats.org/officeDocument/2006/relationships/image" Target="../media/image6.jpeg"/><Relationship Id="rId7" Type="http://schemas.openxmlformats.org/officeDocument/2006/relationships/image" Target="../media/image7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Рисунок 12" descr="Рисунок 1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48604" y="1098303"/>
            <a:ext cx="1597291" cy="2060628"/>
          </a:xfrm>
          <a:prstGeom prst="rect">
            <a:avLst/>
          </a:prstGeom>
          <a:ln w="12700">
            <a:miter lim="400000"/>
          </a:ln>
        </p:spPr>
      </p:pic>
      <p:pic>
        <p:nvPicPr>
          <p:cNvPr id="103" name="Рисунок 2" descr="Рисунок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9540689" cy="5864310"/>
          </a:xfrm>
          <a:prstGeom prst="rect">
            <a:avLst/>
          </a:prstGeom>
          <a:ln>
            <a:solidFill>
              <a:srgbClr val="FFFFFF"/>
            </a:solidFill>
          </a:ln>
        </p:spPr>
      </p:pic>
      <p:sp>
        <p:nvSpPr>
          <p:cNvPr id="104" name="TextBox 3"/>
          <p:cNvSpPr txBox="1"/>
          <p:nvPr/>
        </p:nvSpPr>
        <p:spPr>
          <a:xfrm>
            <a:off x="11811" y="337937"/>
            <a:ext cx="4187612" cy="181167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27000" dist="38100" dir="10800000">
              <a:srgbClr val="000000">
                <a:alpha val="3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 sz="60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ОТКРЫТОЕ</a:t>
            </a:r>
          </a:p>
          <a:p>
            <a:pPr algn="ctr">
              <a:defRPr sz="60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</a:t>
            </a:r>
          </a:p>
        </p:txBody>
      </p:sp>
      <p:sp>
        <p:nvSpPr>
          <p:cNvPr id="105" name="TextBox 5"/>
          <p:cNvSpPr txBox="1"/>
          <p:nvPr/>
        </p:nvSpPr>
        <p:spPr>
          <a:xfrm rot="20924377">
            <a:off x="4226290" y="4715928"/>
            <a:ext cx="1617035" cy="4920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/>
          </a:lstStyle>
          <a:p>
            <a:pPr/>
            <a:r>
              <a:t>ОТКРЫТАЯ ШКОЛА</a:t>
            </a:r>
          </a:p>
        </p:txBody>
      </p:sp>
      <p:pic>
        <p:nvPicPr>
          <p:cNvPr id="106" name="Рисунок 6" descr="Рисунок 6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21360516">
            <a:off x="7385966" y="3789541"/>
            <a:ext cx="1195783" cy="567283"/>
          </a:xfrm>
          <a:prstGeom prst="rect">
            <a:avLst/>
          </a:prstGeom>
          <a:ln w="12700">
            <a:miter lim="400000"/>
          </a:ln>
        </p:spPr>
      </p:pic>
      <p:pic>
        <p:nvPicPr>
          <p:cNvPr id="107" name="Рисунок 7" descr="Рисунок 7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429772">
            <a:off x="2470387" y="3418444"/>
            <a:ext cx="891549" cy="422953"/>
          </a:xfrm>
          <a:prstGeom prst="rect">
            <a:avLst/>
          </a:prstGeom>
          <a:ln w="12700">
            <a:miter lim="400000"/>
          </a:ln>
        </p:spPr>
      </p:pic>
      <p:sp>
        <p:nvSpPr>
          <p:cNvPr id="108" name="TextBox 9"/>
          <p:cNvSpPr txBox="1"/>
          <p:nvPr/>
        </p:nvSpPr>
        <p:spPr>
          <a:xfrm>
            <a:off x="3500104" y="1573306"/>
            <a:ext cx="2154290" cy="849707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38100" dir="18900000">
              <a:srgbClr val="000000">
                <a:alpha val="4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54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КАФЕ</a:t>
            </a:r>
          </a:p>
        </p:txBody>
      </p:sp>
      <p:sp>
        <p:nvSpPr>
          <p:cNvPr id="109" name="TextBox 10"/>
          <p:cNvSpPr txBox="1"/>
          <p:nvPr/>
        </p:nvSpPr>
        <p:spPr>
          <a:xfrm rot="345295">
            <a:off x="4262186" y="4052702"/>
            <a:ext cx="1285298" cy="340585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38100" dir="10800000">
              <a:srgbClr val="000000">
                <a:alpha val="4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9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ОТКРЫТЫ </a:t>
            </a:r>
          </a:p>
          <a:p>
            <a:pPr algn="ctr">
              <a:defRPr sz="9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ДОБРУ И СВЕТУ</a:t>
            </a:r>
          </a:p>
        </p:txBody>
      </p:sp>
      <p:sp>
        <p:nvSpPr>
          <p:cNvPr id="110" name="Овал 15"/>
          <p:cNvSpPr/>
          <p:nvPr/>
        </p:nvSpPr>
        <p:spPr>
          <a:xfrm rot="183935">
            <a:off x="4321923" y="1270214"/>
            <a:ext cx="774611" cy="137127"/>
          </a:xfrm>
          <a:prstGeom prst="ellipse">
            <a:avLst/>
          </a:prstGeom>
          <a:solidFill>
            <a:srgbClr val="FFFF00"/>
          </a:solidFill>
          <a:ln w="25400">
            <a:solidFill>
              <a:srgbClr val="FFFF00"/>
            </a:solidFill>
          </a:ln>
        </p:spPr>
        <p:txBody>
          <a:bodyPr lIns="45719" rIns="45719" anchor="ctr"/>
          <a:lstStyle/>
          <a:p>
            <a:pPr algn="ctr">
              <a:defRPr>
                <a:ln w="9525" cap="flat">
                  <a:solidFill>
                    <a:srgbClr val="FFFF00"/>
                  </a:solidFill>
                  <a:prstDash val="solid"/>
                  <a:round/>
                </a:ln>
                <a:solidFill>
                  <a:srgbClr val="FFFF00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Заголовок 1"/>
          <p:cNvSpPr txBox="1"/>
          <p:nvPr>
            <p:ph type="title"/>
          </p:nvPr>
        </p:nvSpPr>
        <p:spPr>
          <a:xfrm>
            <a:off x="398111" y="1152475"/>
            <a:ext cx="8520602" cy="572701"/>
          </a:xfrm>
          <a:prstGeom prst="rect">
            <a:avLst/>
          </a:prstGeom>
          <a:effectLst>
            <a:outerShdw sx="100000" sy="100000" kx="0" ky="0" algn="b" rotWithShape="0" blurRad="50800" dist="38100" dir="10800000">
              <a:srgbClr val="000000">
                <a:alpha val="40000"/>
              </a:srgbClr>
            </a:outerShdw>
          </a:effectLst>
        </p:spPr>
        <p:txBody>
          <a:bodyPr/>
          <a:lstStyle>
            <a:lvl1pPr defTabSz="777240">
              <a:defRPr sz="272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Цель проекта</a:t>
            </a:r>
          </a:p>
        </p:txBody>
      </p:sp>
      <p:sp>
        <p:nvSpPr>
          <p:cNvPr id="113" name="Текст 2"/>
          <p:cNvSpPr txBox="1"/>
          <p:nvPr>
            <p:ph type="body" idx="1"/>
          </p:nvPr>
        </p:nvSpPr>
        <p:spPr>
          <a:xfrm>
            <a:off x="311699" y="2006417"/>
            <a:ext cx="8607013" cy="2562459"/>
          </a:xfrm>
          <a:prstGeom prst="rect">
            <a:avLst/>
          </a:prstGeom>
        </p:spPr>
        <p:txBody>
          <a:bodyPr/>
          <a:lstStyle/>
          <a:p>
            <a:pPr marL="0" indent="139700" algn="ctr">
              <a:buSzTx/>
              <a:buNone/>
              <a:defRPr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Создание на базе МАОУ «Открытая школа» г. Перми</a:t>
            </a:r>
          </a:p>
          <a:p>
            <a:pPr marL="0" indent="139700" algn="ctr">
              <a:buSzTx/>
              <a:buNone/>
              <a:defRPr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доступного организованного коммуникативного пространства (коммуникативной площадки) для участников образовательного процесса в формате «Открытое кафе»</a:t>
            </a:r>
          </a:p>
        </p:txBody>
      </p:sp>
      <p:pic>
        <p:nvPicPr>
          <p:cNvPr id="114" name="Рисунок 3" descr="Рисунок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453635" y="36793"/>
            <a:ext cx="1378665" cy="111568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Заголовок 1"/>
          <p:cNvSpPr txBox="1"/>
          <p:nvPr>
            <p:ph type="title"/>
          </p:nvPr>
        </p:nvSpPr>
        <p:spPr>
          <a:xfrm>
            <a:off x="252492" y="1152475"/>
            <a:ext cx="8520602" cy="572701"/>
          </a:xfrm>
          <a:prstGeom prst="rect">
            <a:avLst/>
          </a:prstGeom>
          <a:effectLst>
            <a:outerShdw sx="100000" sy="100000" kx="0" ky="0" algn="b" rotWithShape="0" blurRad="50800" dist="38100" dir="10800000">
              <a:srgbClr val="000000">
                <a:alpha val="40000"/>
              </a:srgbClr>
            </a:outerShdw>
          </a:effectLst>
        </p:spPr>
        <p:txBody>
          <a:bodyPr/>
          <a:lstStyle>
            <a:lvl1pPr defTabSz="777240">
              <a:defRPr sz="272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Задачи проекта</a:t>
            </a:r>
          </a:p>
        </p:txBody>
      </p:sp>
      <p:sp>
        <p:nvSpPr>
          <p:cNvPr id="117" name="Текст 2"/>
          <p:cNvSpPr txBox="1"/>
          <p:nvPr>
            <p:ph type="body" idx="1"/>
          </p:nvPr>
        </p:nvSpPr>
        <p:spPr>
          <a:xfrm>
            <a:off x="303699" y="1798696"/>
            <a:ext cx="8010667" cy="3025251"/>
          </a:xfrm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оборудовать специальное пространство для конструктивной коммуникации </a:t>
            </a:r>
          </a:p>
          <a:p>
            <a:pPr>
              <a:defRPr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объединить участников образовательного процесса как сообщество</a:t>
            </a:r>
          </a:p>
          <a:p>
            <a:pPr>
              <a:defRPr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сформулировать и внедрить концепцию «школы доброжелательных отношений» внутри  сообщества</a:t>
            </a:r>
          </a:p>
          <a:p>
            <a:pPr>
              <a:defRPr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обучить участников образовательного процесса приёмам конструктивного разрешения конфликта</a:t>
            </a:r>
          </a:p>
          <a:p>
            <a:pPr>
              <a:defRPr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сформировать открытый информационный поток с индикаторами  эмоционального благополучия (мониторинги, формы обратной связи)</a:t>
            </a:r>
          </a:p>
          <a:p>
            <a:pPr>
              <a:defRPr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повысить число положительных оценок психологической атмосферы в школе  до 90% из числа опрошенных участников образовательного процесса</a:t>
            </a:r>
          </a:p>
        </p:txBody>
      </p:sp>
      <p:pic>
        <p:nvPicPr>
          <p:cNvPr id="118" name="Рисунок 3" descr="Рисунок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454485" y="36809"/>
            <a:ext cx="1377816" cy="111566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Заголовок 1"/>
          <p:cNvSpPr txBox="1"/>
          <p:nvPr>
            <p:ph type="title"/>
          </p:nvPr>
        </p:nvSpPr>
        <p:spPr>
          <a:xfrm>
            <a:off x="160445" y="1115665"/>
            <a:ext cx="8520602" cy="572701"/>
          </a:xfrm>
          <a:prstGeom prst="rect">
            <a:avLst/>
          </a:prstGeom>
          <a:effectLst>
            <a:outerShdw sx="100000" sy="100000" kx="0" ky="0" algn="b" rotWithShape="0" blurRad="50800" dist="38100" dir="13500000">
              <a:srgbClr val="000000">
                <a:alpha val="40000"/>
              </a:srgbClr>
            </a:outerShdw>
          </a:effectLst>
        </p:spPr>
        <p:txBody>
          <a:bodyPr/>
          <a:lstStyle>
            <a:lvl1pPr defTabSz="896111">
              <a:defRPr sz="2744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Содержательные направления деятельности кафе</a:t>
            </a:r>
          </a:p>
        </p:txBody>
      </p:sp>
      <p:sp>
        <p:nvSpPr>
          <p:cNvPr id="121" name="Текст 2"/>
          <p:cNvSpPr txBox="1"/>
          <p:nvPr>
            <p:ph type="body" sz="half" idx="1"/>
          </p:nvPr>
        </p:nvSpPr>
        <p:spPr>
          <a:xfrm>
            <a:off x="496065" y="2072839"/>
            <a:ext cx="7434196" cy="2371684"/>
          </a:xfrm>
          <a:prstGeom prst="rect">
            <a:avLst/>
          </a:prstGeom>
        </p:spPr>
        <p:txBody>
          <a:bodyPr/>
          <a:lstStyle/>
          <a:p>
            <a:pPr marL="448055" indent="-311150" defTabSz="896111">
              <a:buSzPts val="1900"/>
              <a:defRPr sz="19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Этика отношений (ценности и компетенции конструктивной межличностной коммуникации, толерантность)</a:t>
            </a:r>
          </a:p>
          <a:p>
            <a:pPr marL="448055" indent="-311150" defTabSz="896111">
              <a:buSzPts val="1900"/>
              <a:defRPr sz="19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Экология пространства  (формирование ответственной среды)</a:t>
            </a:r>
          </a:p>
          <a:p>
            <a:pPr marL="448055" indent="-311150" defTabSz="896111">
              <a:buSzPts val="1900"/>
              <a:defRPr sz="19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Навыки самопрезентации (коммуникативные компетенции, управление эмоциональным состоянием)</a:t>
            </a:r>
          </a:p>
          <a:p>
            <a:pPr marL="448055" indent="-311150" defTabSz="896111">
              <a:buSzPts val="1900"/>
              <a:defRPr sz="196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Профессиональное самоопределение (самовыражение, опыт продуктивности, ценности Я и МЫ) </a:t>
            </a:r>
          </a:p>
        </p:txBody>
      </p:sp>
      <p:pic>
        <p:nvPicPr>
          <p:cNvPr id="122" name="Рисунок 3" descr="Рисунок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454485" y="0"/>
            <a:ext cx="1377816" cy="11156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Заголовок 1"/>
          <p:cNvSpPr txBox="1"/>
          <p:nvPr>
            <p:ph type="title"/>
          </p:nvPr>
        </p:nvSpPr>
        <p:spPr>
          <a:xfrm>
            <a:off x="174240" y="477998"/>
            <a:ext cx="8520602" cy="572701"/>
          </a:xfrm>
          <a:prstGeom prst="rect">
            <a:avLst/>
          </a:prstGeom>
          <a:effectLst>
            <a:outerShdw sx="100000" sy="100000" kx="0" ky="0" algn="b" rotWithShape="0" blurRad="50800" dist="38100" dir="10800000">
              <a:srgbClr val="000000">
                <a:alpha val="40000"/>
              </a:srgbClr>
            </a:outerShdw>
          </a:effectLst>
        </p:spPr>
        <p:txBody>
          <a:bodyPr/>
          <a:lstStyle>
            <a:lvl1pPr defTabSz="777240">
              <a:defRPr sz="272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Организационная модель кафе</a:t>
            </a:r>
          </a:p>
        </p:txBody>
      </p:sp>
      <p:pic>
        <p:nvPicPr>
          <p:cNvPr id="125" name="Рисунок 3" descr="Рисунок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317026" y="36809"/>
            <a:ext cx="1377816" cy="111566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35" name="Схема 13"/>
          <p:cNvGrpSpPr/>
          <p:nvPr/>
        </p:nvGrpSpPr>
        <p:grpSpPr>
          <a:xfrm>
            <a:off x="1421605" y="1152474"/>
            <a:ext cx="3587383" cy="3451276"/>
            <a:chOff x="0" y="0"/>
            <a:chExt cx="3587381" cy="3451274"/>
          </a:xfrm>
        </p:grpSpPr>
        <p:grpSp>
          <p:nvGrpSpPr>
            <p:cNvPr id="128" name="Сгруппировать"/>
            <p:cNvGrpSpPr/>
            <p:nvPr/>
          </p:nvGrpSpPr>
          <p:grpSpPr>
            <a:xfrm>
              <a:off x="896845" y="0"/>
              <a:ext cx="1793692" cy="1725638"/>
              <a:chOff x="0" y="0"/>
              <a:chExt cx="1793690" cy="1725637"/>
            </a:xfrm>
          </p:grpSpPr>
          <p:sp>
            <p:nvSpPr>
              <p:cNvPr id="126" name="Треугольник"/>
              <p:cNvSpPr/>
              <p:nvPr/>
            </p:nvSpPr>
            <p:spPr>
              <a:xfrm>
                <a:off x="0" y="0"/>
                <a:ext cx="1793691" cy="17256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lnTo>
                      <a:pt x="21600" y="21600"/>
                    </a:lnTo>
                    <a:lnTo>
                      <a:pt x="0" y="21600"/>
                    </a:lnTo>
                    <a:lnTo>
                      <a:pt x="10800" y="0"/>
                    </a:lnTo>
                    <a:close/>
                  </a:path>
                </a:pathLst>
              </a:custGeom>
              <a:solidFill>
                <a:srgbClr val="D6D6D6"/>
              </a:solidFill>
              <a:ln w="254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000">
                    <a:solidFill>
                      <a:srgbClr val="FFFFFF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</a:p>
            </p:txBody>
          </p:sp>
          <p:sp>
            <p:nvSpPr>
              <p:cNvPr id="127" name="КООРДИНАТОР…"/>
              <p:cNvSpPr txBox="1"/>
              <p:nvPr/>
            </p:nvSpPr>
            <p:spPr>
              <a:xfrm>
                <a:off x="58419" y="470546"/>
                <a:ext cx="1676852" cy="78454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spAutoFit/>
              </a:bodyPr>
              <a:lstStyle/>
              <a:p>
                <a:pPr algn="ctr">
                  <a:defRPr sz="1000">
                    <a:solidFill>
                      <a:srgbClr val="FFFFFF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r>
                  <a:t> </a:t>
                </a:r>
                <a:endParaRPr sz="2717"/>
              </a:p>
              <a:p>
                <a:pPr algn="ctr">
                  <a:defRPr sz="1000">
                    <a:solidFill>
                      <a:srgbClr val="FFFFFF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</a:p>
              <a:p>
                <a:pPr algn="ctr">
                  <a:defRPr sz="1000">
                    <a:solidFill>
                      <a:srgbClr val="FFFFFF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</a:p>
              <a:p>
                <a:pPr algn="ctr">
                  <a:defRPr sz="1000">
                    <a:solidFill>
                      <a:srgbClr val="FFFFFF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r>
                  <a:t>КООРДИНАТОР </a:t>
                </a:r>
                <a:endParaRPr sz="2717"/>
              </a:p>
              <a:p>
                <a:pPr algn="ctr">
                  <a:defRPr sz="1000">
                    <a:solidFill>
                      <a:srgbClr val="FFFFFF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r>
                  <a:t>КАФЕ</a:t>
                </a:r>
              </a:p>
            </p:txBody>
          </p:sp>
        </p:grpSp>
        <p:grpSp>
          <p:nvGrpSpPr>
            <p:cNvPr id="131" name="Сгруппировать"/>
            <p:cNvGrpSpPr/>
            <p:nvPr/>
          </p:nvGrpSpPr>
          <p:grpSpPr>
            <a:xfrm>
              <a:off x="448422" y="1725637"/>
              <a:ext cx="2690537" cy="862820"/>
              <a:chOff x="0" y="0"/>
              <a:chExt cx="2690536" cy="862818"/>
            </a:xfrm>
          </p:grpSpPr>
          <p:sp>
            <p:nvSpPr>
              <p:cNvPr id="129" name="Фигура"/>
              <p:cNvSpPr/>
              <p:nvPr/>
            </p:nvSpPr>
            <p:spPr>
              <a:xfrm>
                <a:off x="0" y="0"/>
                <a:ext cx="2690537" cy="8628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8000" y="0"/>
                    </a:moveTo>
                    <a:lnTo>
                      <a:pt x="21600" y="21600"/>
                    </a:lnTo>
                    <a:lnTo>
                      <a:pt x="0" y="21600"/>
                    </a:lnTo>
                    <a:lnTo>
                      <a:pt x="3600" y="0"/>
                    </a:lnTo>
                    <a:close/>
                  </a:path>
                </a:pathLst>
              </a:custGeom>
              <a:solidFill>
                <a:srgbClr val="B3B3B3"/>
              </a:solidFill>
              <a:ln w="254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100">
                    <a:solidFill>
                      <a:srgbClr val="FFFFFF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</a:p>
            </p:txBody>
          </p:sp>
          <p:sp>
            <p:nvSpPr>
              <p:cNvPr id="130" name="КУРАТОРЫ НАПРАВЛЕНИЙ"/>
              <p:cNvSpPr txBox="1"/>
              <p:nvPr/>
            </p:nvSpPr>
            <p:spPr>
              <a:xfrm>
                <a:off x="58419" y="312456"/>
                <a:ext cx="2573698" cy="23790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spAutoFit/>
              </a:bodyPr>
              <a:lstStyle>
                <a:lvl1pPr algn="ctr">
                  <a:defRPr sz="1100">
                    <a:solidFill>
                      <a:srgbClr val="FFFFFF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pPr/>
                <a:r>
                  <a:t>КУРАТОРЫ НАПРАВЛЕНИЙ</a:t>
                </a:r>
              </a:p>
            </p:txBody>
          </p:sp>
        </p:grpSp>
        <p:grpSp>
          <p:nvGrpSpPr>
            <p:cNvPr id="134" name="Сгруппировать"/>
            <p:cNvGrpSpPr/>
            <p:nvPr/>
          </p:nvGrpSpPr>
          <p:grpSpPr>
            <a:xfrm>
              <a:off x="0" y="2588456"/>
              <a:ext cx="3587382" cy="862819"/>
              <a:chOff x="0" y="0"/>
              <a:chExt cx="3587381" cy="862818"/>
            </a:xfrm>
          </p:grpSpPr>
          <p:sp>
            <p:nvSpPr>
              <p:cNvPr id="132" name="Фигура"/>
              <p:cNvSpPr/>
              <p:nvPr/>
            </p:nvSpPr>
            <p:spPr>
              <a:xfrm>
                <a:off x="0" y="0"/>
                <a:ext cx="3587382" cy="8628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8899" y="0"/>
                    </a:moveTo>
                    <a:lnTo>
                      <a:pt x="21600" y="21600"/>
                    </a:lnTo>
                    <a:lnTo>
                      <a:pt x="0" y="21600"/>
                    </a:lnTo>
                    <a:lnTo>
                      <a:pt x="2701" y="0"/>
                    </a:lnTo>
                    <a:close/>
                  </a:path>
                </a:pathLst>
              </a:custGeom>
              <a:solidFill>
                <a:srgbClr val="777777"/>
              </a:solidFill>
              <a:ln w="254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200">
                    <a:solidFill>
                      <a:srgbClr val="FFFFFF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</a:p>
            </p:txBody>
          </p:sp>
          <p:sp>
            <p:nvSpPr>
              <p:cNvPr id="133" name="ГРУППЫ…"/>
              <p:cNvSpPr txBox="1"/>
              <p:nvPr/>
            </p:nvSpPr>
            <p:spPr>
              <a:xfrm>
                <a:off x="58419" y="7926"/>
                <a:ext cx="3470543" cy="84696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spAutoFit/>
              </a:bodyPr>
              <a:lstStyle/>
              <a:p>
                <a:pPr algn="ctr">
                  <a:defRPr sz="1200">
                    <a:solidFill>
                      <a:srgbClr val="FFFFFF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r>
                  <a:t>ГРУППЫ </a:t>
                </a:r>
                <a:endParaRPr sz="1358"/>
              </a:p>
              <a:p>
                <a:pPr algn="ctr">
                  <a:defRPr sz="1200">
                    <a:solidFill>
                      <a:srgbClr val="FFFFFF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r>
                  <a:t>ПЕДАГОГОВ </a:t>
                </a:r>
                <a:endParaRPr sz="1358"/>
              </a:p>
              <a:p>
                <a:pPr algn="ctr">
                  <a:defRPr sz="1200">
                    <a:solidFill>
                      <a:srgbClr val="FFFFFF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r>
                  <a:t>РОДИТЕЛЕЙ</a:t>
                </a:r>
                <a:endParaRPr sz="1358"/>
              </a:p>
              <a:p>
                <a:pPr algn="ctr">
                  <a:defRPr sz="1200">
                    <a:solidFill>
                      <a:srgbClr val="FFFFFF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r>
                  <a:t>ДЕТЕЙ</a:t>
                </a:r>
              </a:p>
            </p:txBody>
          </p:sp>
        </p:grpSp>
      </p:grpSp>
      <p:sp>
        <p:nvSpPr>
          <p:cNvPr id="136" name="TextBox 2"/>
          <p:cNvSpPr txBox="1"/>
          <p:nvPr/>
        </p:nvSpPr>
        <p:spPr>
          <a:xfrm>
            <a:off x="4349594" y="1276063"/>
            <a:ext cx="4484066" cy="6952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2 режима работы</a:t>
            </a:r>
          </a:p>
          <a:p>
            <a:pPr marL="285750" indent="-285750">
              <a:buClr>
                <a:srgbClr val="000000"/>
              </a:buClr>
              <a:buSzPct val="100000"/>
              <a:buFont typeface="Arial"/>
              <a:buChar char="•"/>
            </a:pPr>
            <a:r>
              <a:t>«текущий» (место встреч, зона отдыха)</a:t>
            </a:r>
          </a:p>
          <a:p>
            <a:pPr marL="285750" indent="-285750">
              <a:buClr>
                <a:srgbClr val="000000"/>
              </a:buClr>
              <a:buSzPct val="100000"/>
              <a:buFont typeface="Arial"/>
              <a:buChar char="•"/>
            </a:pPr>
            <a:r>
              <a:t>«событийный» (анонсы, программы, расписание)</a:t>
            </a:r>
          </a:p>
        </p:txBody>
      </p:sp>
      <p:grpSp>
        <p:nvGrpSpPr>
          <p:cNvPr id="146" name="Схема 5"/>
          <p:cNvGrpSpPr/>
          <p:nvPr/>
        </p:nvGrpSpPr>
        <p:grpSpPr>
          <a:xfrm>
            <a:off x="1411094" y="1152474"/>
            <a:ext cx="3587383" cy="3451276"/>
            <a:chOff x="0" y="0"/>
            <a:chExt cx="3587381" cy="3451274"/>
          </a:xfrm>
        </p:grpSpPr>
        <p:grpSp>
          <p:nvGrpSpPr>
            <p:cNvPr id="139" name="Сгруппировать"/>
            <p:cNvGrpSpPr/>
            <p:nvPr/>
          </p:nvGrpSpPr>
          <p:grpSpPr>
            <a:xfrm>
              <a:off x="896845" y="0"/>
              <a:ext cx="1793692" cy="1725638"/>
              <a:chOff x="0" y="0"/>
              <a:chExt cx="1793690" cy="1725637"/>
            </a:xfrm>
          </p:grpSpPr>
          <p:sp>
            <p:nvSpPr>
              <p:cNvPr id="137" name="Треугольник"/>
              <p:cNvSpPr/>
              <p:nvPr/>
            </p:nvSpPr>
            <p:spPr>
              <a:xfrm>
                <a:off x="0" y="0"/>
                <a:ext cx="1793691" cy="17256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lnTo>
                      <a:pt x="21600" y="21600"/>
                    </a:lnTo>
                    <a:lnTo>
                      <a:pt x="0" y="21600"/>
                    </a:lnTo>
                    <a:lnTo>
                      <a:pt x="10800" y="0"/>
                    </a:lnTo>
                    <a:close/>
                  </a:path>
                </a:pathLst>
              </a:custGeom>
              <a:solidFill>
                <a:srgbClr val="D6D6D6"/>
              </a:solidFill>
              <a:ln w="254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000">
                    <a:solidFill>
                      <a:srgbClr val="FFFFFF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</a:p>
            </p:txBody>
          </p:sp>
          <p:sp>
            <p:nvSpPr>
              <p:cNvPr id="138" name="КООРДИНАТОР…"/>
              <p:cNvSpPr txBox="1"/>
              <p:nvPr/>
            </p:nvSpPr>
            <p:spPr>
              <a:xfrm>
                <a:off x="58419" y="470546"/>
                <a:ext cx="1676852" cy="78454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spAutoFit/>
              </a:bodyPr>
              <a:lstStyle/>
              <a:p>
                <a:pPr algn="ctr">
                  <a:defRPr sz="1000">
                    <a:solidFill>
                      <a:srgbClr val="FFFFFF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r>
                  <a:t> </a:t>
                </a:r>
                <a:endParaRPr sz="2717"/>
              </a:p>
              <a:p>
                <a:pPr algn="ctr">
                  <a:defRPr sz="1000">
                    <a:solidFill>
                      <a:srgbClr val="FFFFFF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</a:p>
              <a:p>
                <a:pPr algn="ctr">
                  <a:defRPr sz="1000">
                    <a:solidFill>
                      <a:srgbClr val="FFFFFF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</a:p>
              <a:p>
                <a:pPr algn="ctr">
                  <a:defRPr sz="1000">
                    <a:solidFill>
                      <a:srgbClr val="FFFFFF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r>
                  <a:t>КООРДИНАТОР </a:t>
                </a:r>
                <a:endParaRPr sz="2717"/>
              </a:p>
              <a:p>
                <a:pPr algn="ctr">
                  <a:defRPr sz="1000">
                    <a:solidFill>
                      <a:srgbClr val="FFFFFF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r>
                  <a:t>КАФЕ</a:t>
                </a:r>
              </a:p>
            </p:txBody>
          </p:sp>
        </p:grpSp>
        <p:grpSp>
          <p:nvGrpSpPr>
            <p:cNvPr id="142" name="Сгруппировать"/>
            <p:cNvGrpSpPr/>
            <p:nvPr/>
          </p:nvGrpSpPr>
          <p:grpSpPr>
            <a:xfrm>
              <a:off x="448422" y="1725637"/>
              <a:ext cx="2690537" cy="862820"/>
              <a:chOff x="0" y="0"/>
              <a:chExt cx="2690536" cy="862818"/>
            </a:xfrm>
          </p:grpSpPr>
          <p:sp>
            <p:nvSpPr>
              <p:cNvPr id="140" name="Фигура"/>
              <p:cNvSpPr/>
              <p:nvPr/>
            </p:nvSpPr>
            <p:spPr>
              <a:xfrm>
                <a:off x="0" y="0"/>
                <a:ext cx="2690537" cy="8628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8000" y="0"/>
                    </a:moveTo>
                    <a:lnTo>
                      <a:pt x="21600" y="21600"/>
                    </a:lnTo>
                    <a:lnTo>
                      <a:pt x="0" y="21600"/>
                    </a:lnTo>
                    <a:lnTo>
                      <a:pt x="3600" y="0"/>
                    </a:lnTo>
                    <a:close/>
                  </a:path>
                </a:pathLst>
              </a:custGeom>
              <a:solidFill>
                <a:srgbClr val="B3B3B3"/>
              </a:solidFill>
              <a:ln w="254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100">
                    <a:solidFill>
                      <a:srgbClr val="FFFFFF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</a:p>
            </p:txBody>
          </p:sp>
          <p:sp>
            <p:nvSpPr>
              <p:cNvPr id="141" name="КУРАТОРЫ НАПРАВЛЕНИЙ"/>
              <p:cNvSpPr txBox="1"/>
              <p:nvPr/>
            </p:nvSpPr>
            <p:spPr>
              <a:xfrm>
                <a:off x="58419" y="312456"/>
                <a:ext cx="2573698" cy="23790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spAutoFit/>
              </a:bodyPr>
              <a:lstStyle>
                <a:lvl1pPr algn="ctr">
                  <a:defRPr sz="1100">
                    <a:solidFill>
                      <a:srgbClr val="FFFFFF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pPr/>
                <a:r>
                  <a:t>КУРАТОРЫ НАПРАВЛЕНИЙ</a:t>
                </a:r>
              </a:p>
            </p:txBody>
          </p:sp>
        </p:grpSp>
        <p:grpSp>
          <p:nvGrpSpPr>
            <p:cNvPr id="145" name="Сгруппировать"/>
            <p:cNvGrpSpPr/>
            <p:nvPr/>
          </p:nvGrpSpPr>
          <p:grpSpPr>
            <a:xfrm>
              <a:off x="0" y="2588456"/>
              <a:ext cx="3587382" cy="862819"/>
              <a:chOff x="0" y="0"/>
              <a:chExt cx="3587381" cy="862818"/>
            </a:xfrm>
          </p:grpSpPr>
          <p:sp>
            <p:nvSpPr>
              <p:cNvPr id="143" name="Фигура"/>
              <p:cNvSpPr/>
              <p:nvPr/>
            </p:nvSpPr>
            <p:spPr>
              <a:xfrm>
                <a:off x="0" y="0"/>
                <a:ext cx="3587382" cy="8628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8899" y="0"/>
                    </a:moveTo>
                    <a:lnTo>
                      <a:pt x="21600" y="21600"/>
                    </a:lnTo>
                    <a:lnTo>
                      <a:pt x="0" y="21600"/>
                    </a:lnTo>
                    <a:lnTo>
                      <a:pt x="2701" y="0"/>
                    </a:lnTo>
                    <a:close/>
                  </a:path>
                </a:pathLst>
              </a:custGeom>
              <a:solidFill>
                <a:srgbClr val="777777"/>
              </a:solidFill>
              <a:ln w="254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200">
                    <a:solidFill>
                      <a:srgbClr val="FFFFFF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</a:p>
            </p:txBody>
          </p:sp>
          <p:sp>
            <p:nvSpPr>
              <p:cNvPr id="144" name="ГРУППЫ…"/>
              <p:cNvSpPr txBox="1"/>
              <p:nvPr/>
            </p:nvSpPr>
            <p:spPr>
              <a:xfrm>
                <a:off x="58419" y="7926"/>
                <a:ext cx="3470543" cy="84696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spAutoFit/>
              </a:bodyPr>
              <a:lstStyle/>
              <a:p>
                <a:pPr algn="ctr">
                  <a:defRPr sz="1200">
                    <a:solidFill>
                      <a:srgbClr val="FFFFFF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r>
                  <a:t>ГРУППЫ </a:t>
                </a:r>
                <a:endParaRPr sz="1358"/>
              </a:p>
              <a:p>
                <a:pPr algn="ctr">
                  <a:defRPr sz="1200">
                    <a:solidFill>
                      <a:srgbClr val="FFFFFF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r>
                  <a:t>ПЕДАГОГОВ </a:t>
                </a:r>
                <a:endParaRPr sz="1358"/>
              </a:p>
              <a:p>
                <a:pPr algn="ctr">
                  <a:defRPr sz="1200">
                    <a:solidFill>
                      <a:srgbClr val="FFFFFF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r>
                  <a:t>РОДИТЕЛЕЙ</a:t>
                </a:r>
                <a:endParaRPr sz="1358"/>
              </a:p>
              <a:p>
                <a:pPr algn="ctr">
                  <a:defRPr sz="1200">
                    <a:solidFill>
                      <a:srgbClr val="FFFFFF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r>
                  <a:t>ДЕТЕЙ</a:t>
                </a:r>
              </a:p>
            </p:txBody>
          </p:sp>
        </p:grpSp>
      </p:grp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Заголовок 1"/>
          <p:cNvSpPr txBox="1"/>
          <p:nvPr>
            <p:ph type="title"/>
          </p:nvPr>
        </p:nvSpPr>
        <p:spPr>
          <a:xfrm>
            <a:off x="227997" y="255168"/>
            <a:ext cx="8789880" cy="627701"/>
          </a:xfrm>
          <a:prstGeom prst="rect">
            <a:avLst/>
          </a:prstGeom>
          <a:effectLst>
            <a:outerShdw sx="100000" sy="100000" kx="0" ky="0" algn="b" rotWithShape="0" blurRad="50800" dist="38100" dir="10800000">
              <a:srgbClr val="000000">
                <a:alpha val="40000"/>
              </a:srgbClr>
            </a:outerShdw>
          </a:effectLst>
        </p:spPr>
        <p:txBody>
          <a:bodyPr/>
          <a:lstStyle>
            <a:lvl1pPr algn="ctr"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Ожидаемые эффекты и инструменты измерения</a:t>
            </a:r>
          </a:p>
        </p:txBody>
      </p:sp>
      <p:graphicFrame>
        <p:nvGraphicFramePr>
          <p:cNvPr id="149" name="Таблица 6"/>
          <p:cNvGraphicFramePr/>
          <p:nvPr/>
        </p:nvGraphicFramePr>
        <p:xfrm>
          <a:off x="567557" y="957231"/>
          <a:ext cx="8040415" cy="2750679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0" rtl="0">
                <a:tableStyleId>{4C3C2611-4C71-4FC5-86AE-919BDF0F9419}</a:tableStyleId>
              </a:tblPr>
              <a:tblGrid>
                <a:gridCol w="3037490"/>
                <a:gridCol w="5002924"/>
              </a:tblGrid>
              <a:tr h="315309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1400"/>
                        <a:t>критерий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1400"/>
                        <a:t>результат</a:t>
                      </a:r>
                    </a:p>
                  </a:txBody>
                  <a:tcPr marL="45720" marR="45720" marT="45720" marB="45720" anchor="t" anchorCtr="0" horzOverflow="overflow"/>
                </a:tc>
              </a:tr>
              <a:tr h="487074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/>
                        <a:t>Формирование ценностей доброжелательного взаимодействия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/>
                        <a:t>Доля выборов приоритетов толерантности и сотрудничества не менее 70% опрошенных</a:t>
                      </a:r>
                    </a:p>
                  </a:txBody>
                  <a:tcPr marL="45720" marR="45720" marT="45720" marB="45720" anchor="t" anchorCtr="0" horzOverflow="overflow"/>
                </a:tc>
              </a:tr>
              <a:tr h="487074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/>
                        <a:t>Формирование традиций конструктивного разрешения конфликтов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/>
                        <a:t>Доля выборов стратегии сотрудничества  и компромисса не менее 50% опрошенных</a:t>
                      </a:r>
                    </a:p>
                  </a:txBody>
                  <a:tcPr marL="45720" marR="45720" marT="45720" marB="45720" anchor="t" anchorCtr="0" horzOverflow="overflow"/>
                </a:tc>
              </a:tr>
              <a:tr h="487074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/>
                        <a:t>Профилактика правонарушений и эмоционального неблагополучия 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/>
                        <a:t>Снижение показателей правонарушений в диапазоне 1:2, эмоционального неблагополучия в диапазоне 10%</a:t>
                      </a:r>
                    </a:p>
                  </a:txBody>
                  <a:tcPr marL="45720" marR="45720" marT="45720" marB="45720" anchor="t" anchorCtr="0" horzOverflow="overflow"/>
                </a:tc>
              </a:tr>
              <a:tr h="487074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/>
                        <a:t>Профилактика профессионального выгорания педагогов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/>
                        <a:t>Снижение доли сотрудников с высокими показателями выгорания до 10% и менее</a:t>
                      </a:r>
                    </a:p>
                  </a:txBody>
                  <a:tcPr marL="45720" marR="45720" marT="45720" marB="45720" anchor="t" anchorCtr="0" horzOverflow="overflow"/>
                </a:tc>
              </a:tr>
              <a:tr h="487074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/>
                        <a:t>Вовлечение родителей в коммуникативное пространство школы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/>
                        <a:t>Участие в опросах проекта не менее 60% родителей
Участие в событиях проекта не менее 15% родителей</a:t>
                      </a:r>
                    </a:p>
                  </a:txBody>
                  <a:tcPr marL="45720" marR="45720" marT="45720" marB="45720" anchor="t" anchorCtr="0" horzOverflow="overflow"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IMG_0942.jpeg" descr="IMG_0942.jpeg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rcRect l="0" t="0" r="24957" b="0"/>
          <a:stretch>
            <a:fillRect/>
          </a:stretch>
        </p:blipFill>
        <p:spPr>
          <a:xfrm>
            <a:off x="6339784" y="2806600"/>
            <a:ext cx="2346967" cy="1759219"/>
          </a:xfrm>
          <a:prstGeom prst="rect">
            <a:avLst/>
          </a:prstGeom>
        </p:spPr>
      </p:pic>
      <p:pic>
        <p:nvPicPr>
          <p:cNvPr id="152" name="IMG_0946.jpeg" descr="IMG_0946.jpeg"/>
          <p:cNvPicPr>
            <a:picLocks noChangeAspect="1"/>
          </p:cNvPicPr>
          <p:nvPr/>
        </p:nvPicPr>
        <p:blipFill>
          <a:blip r:embed="rId3">
            <a:extLst/>
          </a:blip>
          <a:srcRect l="0" t="7640" r="0" b="7640"/>
          <a:stretch>
            <a:fillRect/>
          </a:stretch>
        </p:blipFill>
        <p:spPr>
          <a:xfrm>
            <a:off x="3574692" y="491898"/>
            <a:ext cx="2346967" cy="1759219"/>
          </a:xfrm>
          <a:prstGeom prst="rect">
            <a:avLst/>
          </a:prstGeom>
          <a:ln w="12700">
            <a:miter lim="400000"/>
          </a:ln>
        </p:spPr>
      </p:pic>
      <p:pic>
        <p:nvPicPr>
          <p:cNvPr id="153" name="IMG_0941.jpeg" descr="IMG_0941.jpeg"/>
          <p:cNvPicPr>
            <a:picLocks noChangeAspect="1"/>
          </p:cNvPicPr>
          <p:nvPr/>
        </p:nvPicPr>
        <p:blipFill>
          <a:blip r:embed="rId4">
            <a:extLst/>
          </a:blip>
          <a:srcRect l="0" t="0" r="24957" b="0"/>
          <a:stretch>
            <a:fillRect/>
          </a:stretch>
        </p:blipFill>
        <p:spPr>
          <a:xfrm>
            <a:off x="3574692" y="2806600"/>
            <a:ext cx="2346967" cy="1759219"/>
          </a:xfrm>
          <a:prstGeom prst="rect">
            <a:avLst/>
          </a:prstGeom>
          <a:ln w="12700">
            <a:miter lim="400000"/>
          </a:ln>
        </p:spPr>
      </p:pic>
      <p:pic>
        <p:nvPicPr>
          <p:cNvPr id="154" name="IMG_0947.jpeg" descr="IMG_0947.jpeg"/>
          <p:cNvPicPr>
            <a:picLocks noChangeAspect="1"/>
          </p:cNvPicPr>
          <p:nvPr/>
        </p:nvPicPr>
        <p:blipFill>
          <a:blip r:embed="rId5">
            <a:extLst/>
          </a:blip>
          <a:srcRect l="0" t="19985" r="0" b="30062"/>
          <a:stretch>
            <a:fillRect/>
          </a:stretch>
        </p:blipFill>
        <p:spPr>
          <a:xfrm>
            <a:off x="809601" y="491898"/>
            <a:ext cx="2346966" cy="1759219"/>
          </a:xfrm>
          <a:prstGeom prst="rect">
            <a:avLst/>
          </a:prstGeom>
          <a:ln w="12700">
            <a:miter lim="400000"/>
          </a:ln>
        </p:spPr>
      </p:pic>
      <p:pic>
        <p:nvPicPr>
          <p:cNvPr id="155" name="IMG_0945.jpeg" descr="IMG_0945.jpeg"/>
          <p:cNvPicPr>
            <a:picLocks noChangeAspect="1"/>
          </p:cNvPicPr>
          <p:nvPr/>
        </p:nvPicPr>
        <p:blipFill>
          <a:blip r:embed="rId6">
            <a:extLst/>
          </a:blip>
          <a:srcRect l="0" t="28" r="0" b="28"/>
          <a:stretch>
            <a:fillRect/>
          </a:stretch>
        </p:blipFill>
        <p:spPr>
          <a:xfrm>
            <a:off x="809601" y="2806600"/>
            <a:ext cx="2346966" cy="1759219"/>
          </a:xfrm>
          <a:prstGeom prst="rect">
            <a:avLst/>
          </a:prstGeom>
          <a:ln w="12700">
            <a:miter lim="400000"/>
          </a:ln>
        </p:spPr>
      </p:pic>
      <p:pic>
        <p:nvPicPr>
          <p:cNvPr id="156" name="IMG_0943.jpeg" descr="IMG_0943.jpeg"/>
          <p:cNvPicPr>
            <a:picLocks noChangeAspect="1"/>
          </p:cNvPicPr>
          <p:nvPr/>
        </p:nvPicPr>
        <p:blipFill>
          <a:blip r:embed="rId7">
            <a:extLst/>
          </a:blip>
          <a:srcRect l="0" t="0" r="0" b="57"/>
          <a:stretch>
            <a:fillRect/>
          </a:stretch>
        </p:blipFill>
        <p:spPr>
          <a:xfrm>
            <a:off x="6339784" y="491898"/>
            <a:ext cx="2346967" cy="175921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AB40"/>
      </a:accent1>
      <a:accent2>
        <a:srgbClr val="212121"/>
      </a:accent2>
      <a:accent3>
        <a:srgbClr val="78909C"/>
      </a:accent3>
      <a:accent4>
        <a:srgbClr val="8F6024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Simple Light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Simple 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AB40"/>
      </a:accent1>
      <a:accent2>
        <a:srgbClr val="212121"/>
      </a:accent2>
      <a:accent3>
        <a:srgbClr val="78909C"/>
      </a:accent3>
      <a:accent4>
        <a:srgbClr val="8F6024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Simple Light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Simple 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